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DFF5E-1E26-492D-AFD0-603DEE2ADBD2}" type="datetimeFigureOut">
              <a:rPr lang="en-IN" smtClean="0"/>
              <a:t>10-08-2026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4CB9-599A-4E0A-968C-7A16B91703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5007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DFF5E-1E26-492D-AFD0-603DEE2ADBD2}" type="datetimeFigureOut">
              <a:rPr lang="en-IN" smtClean="0"/>
              <a:t>10-08-2026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4CB9-599A-4E0A-968C-7A16B91703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4406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DFF5E-1E26-492D-AFD0-603DEE2ADBD2}" type="datetimeFigureOut">
              <a:rPr lang="en-IN" smtClean="0"/>
              <a:t>10-08-2026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4CB9-599A-4E0A-968C-7A16B91703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71642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DFF5E-1E26-492D-AFD0-603DEE2ADBD2}" type="datetimeFigureOut">
              <a:rPr lang="en-IN" smtClean="0"/>
              <a:t>10-08-2026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4CB9-599A-4E0A-968C-7A16B91703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7526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DFF5E-1E26-492D-AFD0-603DEE2ADBD2}" type="datetimeFigureOut">
              <a:rPr lang="en-IN" smtClean="0"/>
              <a:t>10-08-2026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4CB9-599A-4E0A-968C-7A16B91703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5750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DFF5E-1E26-492D-AFD0-603DEE2ADBD2}" type="datetimeFigureOut">
              <a:rPr lang="en-IN" smtClean="0"/>
              <a:t>10-08-2026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4CB9-599A-4E0A-968C-7A16B91703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31873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DFF5E-1E26-492D-AFD0-603DEE2ADBD2}" type="datetimeFigureOut">
              <a:rPr lang="en-IN" smtClean="0"/>
              <a:t>10-08-2026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4CB9-599A-4E0A-968C-7A16B91703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18961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DFF5E-1E26-492D-AFD0-603DEE2ADBD2}" type="datetimeFigureOut">
              <a:rPr lang="en-IN" smtClean="0"/>
              <a:t>10-08-2026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4CB9-599A-4E0A-968C-7A16B91703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301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DFF5E-1E26-492D-AFD0-603DEE2ADBD2}" type="datetimeFigureOut">
              <a:rPr lang="en-IN" smtClean="0"/>
              <a:t>10-08-2026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4CB9-599A-4E0A-968C-7A16B91703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440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DFF5E-1E26-492D-AFD0-603DEE2ADBD2}" type="datetimeFigureOut">
              <a:rPr lang="en-IN" smtClean="0"/>
              <a:t>10-08-2026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4CB9-599A-4E0A-968C-7A16B91703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0988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DFF5E-1E26-492D-AFD0-603DEE2ADBD2}" type="datetimeFigureOut">
              <a:rPr lang="en-IN" smtClean="0"/>
              <a:t>10-08-2026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4CB9-599A-4E0A-968C-7A16B91703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7405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DFF5E-1E26-492D-AFD0-603DEE2ADBD2}" type="datetimeFigureOut">
              <a:rPr lang="en-IN" smtClean="0"/>
              <a:t>10-08-2026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54CB9-599A-4E0A-968C-7A16B91703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601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0"/>
            <a:ext cx="8954219" cy="1468569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305208"/>
            <a:ext cx="7090658" cy="5247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650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7634"/>
            <a:ext cx="8115555" cy="677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960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5147"/>
            <a:ext cx="9141425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444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8279"/>
            <a:ext cx="8725906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651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33400"/>
            <a:ext cx="8792050" cy="5961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534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-16930"/>
            <a:ext cx="7583966" cy="6404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691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63" y="309563"/>
            <a:ext cx="7126287" cy="623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659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Application>Microsoft Office PowerPoint</Application>
  <PresentationFormat>On-screen Show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6</cp:revision>
  <dcterms:created xsi:type="dcterms:W3CDTF">2026-08-10T05:46:40Z</dcterms:created>
  <dcterms:modified xsi:type="dcterms:W3CDTF">2026-08-10T06:09:34Z</dcterms:modified>
</cp:coreProperties>
</file>